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62" r:id="rId6"/>
    <p:sldId id="309" r:id="rId7"/>
    <p:sldId id="311" r:id="rId8"/>
    <p:sldId id="310" r:id="rId9"/>
    <p:sldId id="264" r:id="rId10"/>
    <p:sldId id="263" r:id="rId11"/>
    <p:sldId id="265" r:id="rId12"/>
    <p:sldId id="312" r:id="rId13"/>
    <p:sldId id="314" r:id="rId14"/>
    <p:sldId id="315" r:id="rId15"/>
    <p:sldId id="313" r:id="rId16"/>
    <p:sldId id="266" r:id="rId17"/>
    <p:sldId id="267" r:id="rId18"/>
  </p:sldIdLst>
  <p:sldSz cx="9144000" cy="5143500" type="screen16x9"/>
  <p:notesSz cx="6858000" cy="9144000"/>
  <p:embeddedFontLst>
    <p:embeddedFont>
      <p:font typeface="Oswald" panose="020B0604020202020204" charset="0"/>
      <p:regular r:id="rId20"/>
      <p:bold r:id="rId21"/>
    </p:embeddedFont>
    <p:embeddedFont>
      <p:font typeface="Palanquin Dark" panose="020B0604020202020204" charset="0"/>
      <p:regular r:id="rId22"/>
      <p:bold r:id="rId23"/>
    </p:embeddedFont>
    <p:embeddedFont>
      <p:font typeface="Nunito SemiBold" pitchFamily="2" charset="0"/>
      <p:bold r:id="rId24"/>
    </p:embeddedFont>
    <p:embeddedFont>
      <p:font typeface="Nunito" panose="020B0604020202020204" charset="0"/>
      <p:regular r:id="rId25"/>
      <p:bold r:id="rId26"/>
      <p:italic r:id="rId27"/>
      <p:boldItalic r:id="rId28"/>
    </p:embeddedFont>
    <p:embeddedFont>
      <p:font typeface="Oswald SemiBol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4D8575-BC6C-41A4-A63C-EF7C44B19AD7}">
  <a:tblStyle styleId="{434D8575-BC6C-41A4-A63C-EF7C44B19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29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4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48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9be438c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9be438c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97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9be438c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9be438c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90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9be438c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9be438c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04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9be438c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9be438c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1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9be438c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9be438c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0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d9be438c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d9be438c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669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d9be438c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d9be438c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10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9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63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0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5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6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853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Docker – se foloseste in special pentru spargerea modulelor unei aplicatii pentru a crea o arhitectura bazata</a:t>
            </a:r>
            <a:r>
              <a:rPr lang="ro-RO" baseline="0" dirty="0" smtClean="0"/>
              <a:t> pe microservicii.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aseline="0" dirty="0" smtClean="0"/>
              <a:t>Python – folosit in cazul nostru pentru a crea backendul aplicatiei si comunicarea cu frontendul si baza de date.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66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6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MAIN_POINT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SemiBold"/>
              <a:buNone/>
              <a:defRPr sz="54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6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180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-23017" t="-6629" r="35764" b="-7084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l="39564" t="45574" r="40236" b="40527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1561830"/>
            <a:ext cx="33663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SemiBold"/>
              <a:buNone/>
              <a:defRPr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2937570"/>
            <a:ext cx="25491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1900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l="27630" t="22639" r="24836" b="44286"/>
          <a:stretch/>
        </p:blipFill>
        <p:spPr>
          <a:xfrm rot="10800000">
            <a:off x="174913" y="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t="41584" r="73535" b="39605"/>
          <a:stretch/>
        </p:blipFill>
        <p:spPr>
          <a:xfrm>
            <a:off x="7384793" y="3973375"/>
            <a:ext cx="1759200" cy="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4">
            <a:alphaModFix/>
          </a:blip>
          <a:srcRect l="57606" t="33611" r="13570" b="38788"/>
          <a:stretch/>
        </p:blipFill>
        <p:spPr>
          <a:xfrm flipH="1">
            <a:off x="5" y="3665525"/>
            <a:ext cx="2449320" cy="1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14000" y="445800"/>
            <a:ext cx="2310300" cy="1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19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l="27028" t="30941" r="26176" b="29940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l="27630" t="22638" r="24836" b="28017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9414" t="16223" r="43250" b="19927"/>
          <a:stretch/>
        </p:blipFill>
        <p:spPr>
          <a:xfrm rot="9" flipH="1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ctrTitle"/>
          </p:nvPr>
        </p:nvSpPr>
        <p:spPr>
          <a:xfrm>
            <a:off x="1948570" y="1347704"/>
            <a:ext cx="541710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AstroSwipe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634905" y="3484304"/>
            <a:ext cx="1832541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Dinu I</a:t>
            </a:r>
            <a:r>
              <a:rPr lang="en-US" sz="1400" dirty="0" smtClean="0"/>
              <a:t>o</a:t>
            </a:r>
            <a:r>
              <a:rPr lang="en" sz="1400" dirty="0" smtClean="0"/>
              <a:t>nut Vladut</a:t>
            </a:r>
            <a:br>
              <a:rPr lang="en" sz="1400" dirty="0" smtClean="0"/>
            </a:br>
            <a:r>
              <a:rPr lang="en" sz="1400" dirty="0" smtClean="0"/>
              <a:t>Calculatoare 4</a:t>
            </a:r>
            <a:br>
              <a:rPr lang="en" sz="1400" dirty="0" smtClean="0"/>
            </a:br>
            <a:r>
              <a:rPr lang="en" sz="1400" dirty="0" smtClean="0"/>
              <a:t>4LF781</a:t>
            </a:r>
            <a:endParaRPr sz="1400" dirty="0"/>
          </a:p>
        </p:txBody>
      </p:sp>
      <p:sp>
        <p:nvSpPr>
          <p:cNvPr id="8" name="Google Shape;250;p34"/>
          <p:cNvSpPr txBox="1">
            <a:spLocks/>
          </p:cNvSpPr>
          <p:nvPr/>
        </p:nvSpPr>
        <p:spPr>
          <a:xfrm>
            <a:off x="2131587" y="3484304"/>
            <a:ext cx="23769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Purcariu</a:t>
            </a:r>
            <a:r>
              <a:rPr lang="en-US" sz="1400" dirty="0" smtClean="0"/>
              <a:t> </a:t>
            </a:r>
            <a:r>
              <a:rPr lang="en-US" sz="1400" dirty="0" err="1" smtClean="0"/>
              <a:t>Ionel</a:t>
            </a:r>
            <a:r>
              <a:rPr lang="en-US" sz="1400" dirty="0" smtClean="0"/>
              <a:t> Vladut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9" name="Google Shape;250;p34"/>
          <p:cNvSpPr txBox="1">
            <a:spLocks/>
          </p:cNvSpPr>
          <p:nvPr/>
        </p:nvSpPr>
        <p:spPr>
          <a:xfrm>
            <a:off x="3964128" y="3484304"/>
            <a:ext cx="2592054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Zidaru</a:t>
            </a:r>
            <a:r>
              <a:rPr lang="en-US" sz="1400" dirty="0" smtClean="0"/>
              <a:t> Marian George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  <p:sp>
        <p:nvSpPr>
          <p:cNvPr id="10" name="Google Shape;250;p34"/>
          <p:cNvSpPr txBox="1">
            <a:spLocks/>
          </p:cNvSpPr>
          <p:nvPr/>
        </p:nvSpPr>
        <p:spPr>
          <a:xfrm>
            <a:off x="6005168" y="3484304"/>
            <a:ext cx="2345456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400" dirty="0" err="1" smtClean="0"/>
              <a:t>Popa</a:t>
            </a:r>
            <a:r>
              <a:rPr lang="en-US" sz="1400" dirty="0" smtClean="0"/>
              <a:t> Lorena Georgiana</a:t>
            </a:r>
            <a:br>
              <a:rPr lang="en-US" sz="1400" dirty="0" smtClean="0"/>
            </a:br>
            <a:r>
              <a:rPr lang="en-US" sz="1400" dirty="0" err="1" smtClean="0"/>
              <a:t>Calculatoare</a:t>
            </a:r>
            <a:r>
              <a:rPr lang="en-US" sz="1400" dirty="0" smtClean="0"/>
              <a:t> 4</a:t>
            </a:r>
            <a:br>
              <a:rPr lang="en-US" sz="1400" dirty="0" smtClean="0"/>
            </a:br>
            <a:r>
              <a:rPr lang="en-US" sz="1400" dirty="0" smtClean="0"/>
              <a:t>4LF781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Prezentare aplicatie</a:t>
            </a:r>
            <a:endParaRPr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0974" y="1225737"/>
            <a:ext cx="5943600" cy="2782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111" y="375107"/>
            <a:ext cx="6017607" cy="215758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383110" y="2624788"/>
            <a:ext cx="6017607" cy="2032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24871" y="907821"/>
            <a:ext cx="5768688" cy="29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7" y="717048"/>
            <a:ext cx="7636758" cy="35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0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0" y="578901"/>
            <a:ext cx="8529163" cy="39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0715" y="175308"/>
            <a:ext cx="4795520" cy="22536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766456" y="2553912"/>
            <a:ext cx="490029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1891200" y="1291025"/>
            <a:ext cx="53616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AWESOME WORDS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subTitle" idx="1"/>
          </p:nvPr>
        </p:nvSpPr>
        <p:spPr>
          <a:xfrm>
            <a:off x="2494500" y="3456800"/>
            <a:ext cx="4155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key words are great for catching your audience’s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CONTINUT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 idx="2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01</a:t>
            </a:r>
            <a:endParaRPr sz="680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7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could describe the topic of the section here</a:t>
            </a: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4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</a:t>
            </a:r>
            <a:r>
              <a:rPr lang="ro-RO" dirty="0" smtClean="0"/>
              <a:t>ASTROSWIPE DEV TEAM</a:t>
            </a:r>
            <a:endParaRPr dirty="0"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 smtClean="0"/>
              <a:t>“</a:t>
            </a:r>
            <a:r>
              <a:rPr lang="en-US" dirty="0"/>
              <a:t>Your constellation is my attraction</a:t>
            </a:r>
            <a:r>
              <a:rPr lang="en" dirty="0" smtClean="0"/>
              <a:t>.”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l="389" t="3431" r="39741" b="6511"/>
          <a:stretch/>
        </p:blipFill>
        <p:spPr>
          <a:xfrm rot="273" flipH="1">
            <a:off x="6108625" y="655625"/>
            <a:ext cx="3776700" cy="3790800"/>
          </a:xfrm>
          <a:prstGeom prst="teardrop">
            <a:avLst>
              <a:gd name="adj" fmla="val 99438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4650300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Proiectul a pornit in urma dorintei de a integra mai multe tehnologii utilizate si cerute. Astfel incat toti am invatat si folosit aceste tehnologii pentru a ajunge la un produs final care poate fi vandut.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Baza de date online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Frontend conectat cu backend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Virtualizare si containerizare pentru portabilitate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 smtClean="0"/>
              <a:t>Proiectul contine si o parte de deployment care poate fi initializata pe un server cloud pentru a putea </a:t>
            </a:r>
            <a:r>
              <a:rPr lang="ro-RO" sz="1400" dirty="0" smtClean="0"/>
              <a:t>fi expusa catre publicul larg.</a:t>
            </a:r>
            <a:endParaRPr sz="1400"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Ideea proiectului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o-RO" dirty="0" smtClean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02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l="389" t="3431" r="39741" b="6511"/>
          <a:stretch/>
        </p:blipFill>
        <p:spPr>
          <a:xfrm rot="273" flipH="1">
            <a:off x="6108625" y="655625"/>
            <a:ext cx="3776700" cy="3790800"/>
          </a:xfrm>
          <a:prstGeom prst="teardrop">
            <a:avLst>
              <a:gd name="adj" fmla="val 99438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678476" y="1110847"/>
            <a:ext cx="4650300" cy="33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1400" dirty="0" smtClean="0"/>
              <a:t>AstroSwipe este o aplicatie care se muleaza pe publicul tanar. O caracteristica unica a acestei platforme este faptul ca oamenii isi pot gasi o persoana cu care sa comunice bazate pe zodia pe care o doresc ei.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Tinder, o aplicatie contemporana pentru tineri fara functionalitati speciale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The league, o aplicatie care integreaza apeluri video </a:t>
            </a:r>
            <a:endParaRPr sz="14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400" dirty="0" smtClean="0"/>
              <a:t>Clover, o aplicatie care integreaza o functionalitate de creare a grupurilor de convorbiri</a:t>
            </a:r>
            <a:endParaRPr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 smtClean="0"/>
              <a:t>Astfel ca, aplicatia vine cu un aspect unic care nu este abordat si integrat de catre alte platforme deja existente pe piata.</a:t>
            </a:r>
            <a:endParaRPr sz="1400"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Conceptul proiectului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7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o-RO" dirty="0" smtClean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3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subTitle" idx="5"/>
          </p:nvPr>
        </p:nvSpPr>
        <p:spPr>
          <a:xfrm>
            <a:off x="6111706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DOCKER</a:t>
            </a: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989724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PYTHON</a:t>
            </a:r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2"/>
          </p:nvPr>
        </p:nvSpPr>
        <p:spPr>
          <a:xfrm>
            <a:off x="3550715" y="1221555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ANGULAR</a:t>
            </a: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Tehnologiile </a:t>
            </a:r>
            <a:r>
              <a:rPr lang="ro-RO" dirty="0" smtClean="0">
                <a:solidFill>
                  <a:schemeClr val="bg1"/>
                </a:solidFill>
              </a:rPr>
              <a:t>folosite in cadrul </a:t>
            </a:r>
            <a:r>
              <a:rPr lang="ro-RO" dirty="0" smtClean="0"/>
              <a:t>proiectului</a:t>
            </a:r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3"/>
          </p:nvPr>
        </p:nvSpPr>
        <p:spPr>
          <a:xfrm>
            <a:off x="989724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Limbaj scriptic de uz general. Se pot crea atat aplicatii simple cat si aplicatii complexe folosite in mod industrial.</a:t>
            </a:r>
            <a:endParaRPr dirty="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4"/>
          </p:nvPr>
        </p:nvSpPr>
        <p:spPr>
          <a:xfrm>
            <a:off x="3550715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Un framework Javascript pentru crearea aplicatiilor web.</a:t>
            </a:r>
            <a:endParaRPr dirty="0"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6"/>
          </p:nvPr>
        </p:nvSpPr>
        <p:spPr>
          <a:xfrm>
            <a:off x="6111706" y="1639505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O tehnologie ce permite virtualizarea aplicatiilor.</a:t>
            </a:r>
            <a:endParaRPr dirty="0"/>
          </a:p>
        </p:txBody>
      </p:sp>
      <p:sp>
        <p:nvSpPr>
          <p:cNvPr id="22" name="Google Shape;314;p42"/>
          <p:cNvSpPr txBox="1">
            <a:spLocks/>
          </p:cNvSpPr>
          <p:nvPr/>
        </p:nvSpPr>
        <p:spPr>
          <a:xfrm>
            <a:off x="3550715" y="2832005"/>
            <a:ext cx="2003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000" b="0" i="0" u="none" strike="noStrike" cap="none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ro-RO" dirty="0" smtClean="0"/>
              <a:t>NEO4J</a:t>
            </a:r>
            <a:endParaRPr lang="en-US" dirty="0"/>
          </a:p>
        </p:txBody>
      </p:sp>
      <p:sp>
        <p:nvSpPr>
          <p:cNvPr id="24" name="Google Shape;317;p42"/>
          <p:cNvSpPr txBox="1">
            <a:spLocks/>
          </p:cNvSpPr>
          <p:nvPr/>
        </p:nvSpPr>
        <p:spPr>
          <a:xfrm>
            <a:off x="3550715" y="3249955"/>
            <a:ext cx="20031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o-RO" dirty="0" smtClean="0"/>
              <a:t>Baza de date ce foloseste relatii si noduri pentru a crea grafuri.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387</Words>
  <Application>Microsoft Office PowerPoint</Application>
  <PresentationFormat>On-screen Show (16:9)</PresentationFormat>
  <Paragraphs>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Oswald</vt:lpstr>
      <vt:lpstr>Palanquin Dark</vt:lpstr>
      <vt:lpstr>Arial</vt:lpstr>
      <vt:lpstr>Nunito SemiBold</vt:lpstr>
      <vt:lpstr>Nunito</vt:lpstr>
      <vt:lpstr>Oswald SemiBold</vt:lpstr>
      <vt:lpstr>Dark Planets by Slidesgo</vt:lpstr>
      <vt:lpstr>AstroSwipe</vt:lpstr>
      <vt:lpstr>CONTINUT</vt:lpstr>
      <vt:lpstr>—ASTROSWIPE DEV TEAM</vt:lpstr>
      <vt:lpstr>Ideea</vt:lpstr>
      <vt:lpstr>Ideea proiectului</vt:lpstr>
      <vt:lpstr>Conceptul</vt:lpstr>
      <vt:lpstr>Conceptul proiectului</vt:lpstr>
      <vt:lpstr>Tehnologii</vt:lpstr>
      <vt:lpstr>Tehnologiile folosite in cadrul proiectului</vt:lpstr>
      <vt:lpstr>Prezentare aplicatie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AWESOME WORDS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AstroSwipe</dc:title>
  <dc:creator>Vladut Dinu</dc:creator>
  <cp:lastModifiedBy>Vladut Dinu</cp:lastModifiedBy>
  <cp:revision>10</cp:revision>
  <dcterms:modified xsi:type="dcterms:W3CDTF">2022-01-03T10:54:28Z</dcterms:modified>
</cp:coreProperties>
</file>